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6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4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4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8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6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5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6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5249F-61F0-4B20-8B29-62591AD2DC9C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2827-4E09-434A-8574-490936D0F8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9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2563091"/>
            <a:ext cx="7086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2362200" y="3124200"/>
            <a:ext cx="533400" cy="381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3124200" y="3124200"/>
            <a:ext cx="533400" cy="381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791200" y="3124200"/>
            <a:ext cx="533400" cy="381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6477000" y="3124200"/>
            <a:ext cx="533400" cy="381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3286991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9465" y="3102325"/>
            <a:ext cx="456600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bow</a:t>
            </a:r>
            <a:endParaRPr lang="en-US" sz="1200" dirty="0"/>
          </a:p>
        </p:txBody>
      </p:sp>
      <p:cxnSp>
        <p:nvCxnSpPr>
          <p:cNvPr id="14" name="Straight Connector 13"/>
          <p:cNvCxnSpPr>
            <a:endCxn id="4" idx="1"/>
          </p:cNvCxnSpPr>
          <p:nvPr/>
        </p:nvCxnSpPr>
        <p:spPr>
          <a:xfrm flipH="1" flipV="1">
            <a:off x="2104609" y="2775116"/>
            <a:ext cx="448091" cy="4356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7873" y="240578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</a:t>
            </a:r>
            <a:r>
              <a:rPr lang="en-US" dirty="0" err="1" smtClean="0"/>
              <a:t>deg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1371600" y="1981200"/>
            <a:ext cx="1257300" cy="130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600200" y="3362286"/>
            <a:ext cx="1790700" cy="1285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2666" y="3826225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</a:t>
            </a:r>
            <a:r>
              <a:rPr lang="en-US" dirty="0" err="1" smtClean="0"/>
              <a:t>deg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2895600" y="3383118"/>
            <a:ext cx="390526" cy="3515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321592" y="2209800"/>
            <a:ext cx="278608" cy="195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62000" y="2775116"/>
            <a:ext cx="254793" cy="511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785269" y="3314700"/>
            <a:ext cx="281531" cy="511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460896" y="4195557"/>
            <a:ext cx="269623" cy="224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818379" y="1947493"/>
            <a:ext cx="1790700" cy="1285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115050" y="3362286"/>
            <a:ext cx="1257300" cy="130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963548" y="255818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</a:t>
            </a:r>
            <a:r>
              <a:rPr lang="en-US" dirty="0" err="1" smtClean="0"/>
              <a:t>deg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896873" y="3831709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</a:t>
            </a:r>
            <a:r>
              <a:rPr lang="en-US" dirty="0" err="1" smtClean="0"/>
              <a:t>deg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0" idx="0"/>
          </p:cNvCxnSpPr>
          <p:nvPr/>
        </p:nvCxnSpPr>
        <p:spPr>
          <a:xfrm flipH="1" flipV="1">
            <a:off x="8153400" y="2307792"/>
            <a:ext cx="219075" cy="250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534400" y="2895600"/>
            <a:ext cx="180326" cy="20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1" idx="0"/>
          </p:cNvCxnSpPr>
          <p:nvPr/>
        </p:nvCxnSpPr>
        <p:spPr>
          <a:xfrm flipV="1">
            <a:off x="8305800" y="3314700"/>
            <a:ext cx="331853" cy="517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543800" y="4201041"/>
            <a:ext cx="609600" cy="370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53150" y="3383118"/>
            <a:ext cx="400050" cy="4485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884294" y="3031053"/>
            <a:ext cx="354706" cy="2697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6694555" y="2927516"/>
            <a:ext cx="392045" cy="27468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048000" y="3458442"/>
            <a:ext cx="390526" cy="3515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191000" y="198120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 </a:t>
            </a:r>
            <a:r>
              <a:rPr lang="en-US" dirty="0" err="1" smtClean="0"/>
              <a:t>deg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5257800" y="2250045"/>
            <a:ext cx="2590800" cy="141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9" idx="1"/>
          </p:cNvCxnSpPr>
          <p:nvPr/>
        </p:nvCxnSpPr>
        <p:spPr>
          <a:xfrm flipH="1">
            <a:off x="1730519" y="2165866"/>
            <a:ext cx="2460481" cy="160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142664" y="43169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 </a:t>
            </a:r>
            <a:r>
              <a:rPr lang="en-US" dirty="0" err="1" smtClean="0"/>
              <a:t>deg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5125871" y="4321772"/>
            <a:ext cx="1932154" cy="179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095084" y="4386520"/>
            <a:ext cx="2047580" cy="115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624563" y="2374889"/>
            <a:ext cx="503471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stern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flipH="1">
            <a:off x="1209674" y="515626"/>
            <a:ext cx="52084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723004" y="284202"/>
            <a:ext cx="15454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Bismarck Class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1828800" y="316468"/>
            <a:ext cx="204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one 50 BB cannon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9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Joe</cp:lastModifiedBy>
  <cp:revision>7</cp:revision>
  <dcterms:created xsi:type="dcterms:W3CDTF">2012-11-27T04:02:22Z</dcterms:created>
  <dcterms:modified xsi:type="dcterms:W3CDTF">2012-11-27T04:25:43Z</dcterms:modified>
</cp:coreProperties>
</file>